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6e8ca2aba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6e8ca2aba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6e8ca2aba_2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6e8ca2aba_2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6e8ca2aba_2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16e8ca2aba_2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6e8ca2aba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6e8ca2aba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6e8ca2a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6e8ca2a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8ca2ab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8ca2ab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16e8ca2aba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16e8ca2aba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e8ca2aba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e8ca2aba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6e8ca2aba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16e8ca2aba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16e8ca2aba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16e8ca2aba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16e8ca2aba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16e8ca2aba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zee-5GBQryBZzeew_THpnwvJyJ1maxLn/view" TargetMode="External"/><Relationship Id="rId4" Type="http://schemas.openxmlformats.org/officeDocument/2006/relationships/image" Target="../media/image2.jp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GuA6ZePHEkY0rMd5WmqNwQZ5hMLUbCB4/view" TargetMode="External"/><Relationship Id="rId4" Type="http://schemas.openxmlformats.org/officeDocument/2006/relationships/image" Target="../media/image3.jpg"/><Relationship Id="rId5" Type="http://schemas.openxmlformats.org/officeDocument/2006/relationships/hyperlink" Target="https://store.steampowered.com/app/2824730/Yawnoc/" TargetMode="External"/><Relationship Id="rId6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99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90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00" y="2126975"/>
            <a:ext cx="2762250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0" y="1671225"/>
            <a:ext cx="3548400" cy="12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Машинное обучение и анализ данных</a:t>
            </a:r>
            <a:endParaRPr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8375" y="-21225"/>
            <a:ext cx="5590349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341225"/>
            <a:ext cx="2762250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7700" y="0"/>
            <a:ext cx="50349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/>
        </p:nvSpPr>
        <p:spPr>
          <a:xfrm>
            <a:off x="639975" y="-22000"/>
            <a:ext cx="7953900" cy="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9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Правила.</a:t>
            </a:r>
            <a:endParaRPr b="1" sz="29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9" name="Google Shape;129;p24"/>
          <p:cNvSpPr txBox="1"/>
          <p:nvPr/>
        </p:nvSpPr>
        <p:spPr>
          <a:xfrm>
            <a:off x="639975" y="563900"/>
            <a:ext cx="7585200" cy="45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omic Sans MS"/>
              <a:buAutoNum type="arabicPeriod"/>
            </a:pP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Пока учимся не используем нейросети.</a:t>
            </a:r>
            <a:endParaRPr b="1" sz="19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omic Sans MS"/>
              <a:buAutoNum type="arabicPeriod"/>
            </a:pP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Один проект - один каталог.</a:t>
            </a:r>
            <a:endParaRPr b="1" sz="19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omic Sans MS"/>
              <a:buAutoNum type="arabicPeriod"/>
            </a:pP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Не распыляться на мелочи, кроме отладки и качества продукта.</a:t>
            </a:r>
            <a:endParaRPr b="1" sz="19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omic Sans MS"/>
              <a:buAutoNum type="arabicPeriod"/>
            </a:pP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Документирование - </a:t>
            </a: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важная часть разработки.</a:t>
            </a:r>
            <a:endParaRPr b="1" sz="19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omic Sans MS"/>
              <a:buAutoNum type="arabicPeriod"/>
            </a:pP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Планирование - важная часть разработки.</a:t>
            </a:r>
            <a:endParaRPr b="1" sz="19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omic Sans MS"/>
              <a:buAutoNum type="arabicPeriod"/>
            </a:pP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Простое лучше чем сложное только в тех случаях, если это не вредит архитектуре.</a:t>
            </a:r>
            <a:endParaRPr b="1" sz="19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omic Sans MS"/>
              <a:buAutoNum type="arabicPeriod"/>
            </a:pP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Проекты вокруг нас. Нерешенных проблем всегда больше.</a:t>
            </a:r>
            <a:endParaRPr b="1" sz="19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omic Sans MS"/>
              <a:buAutoNum type="arabicPeriod"/>
            </a:pP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Не знать неплохо, а плохо не пытаться найти решение.</a:t>
            </a:r>
            <a:endParaRPr b="1" sz="19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omic Sans MS"/>
              <a:buAutoNum type="arabicPeriod"/>
            </a:pP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Лицензия - это не мелочи.</a:t>
            </a:r>
            <a:endParaRPr b="1" sz="19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omic Sans MS"/>
              <a:buAutoNum type="arabicPeriod"/>
            </a:pP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Не навреди.</a:t>
            </a:r>
            <a:endParaRPr b="1" sz="19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omic Sans MS"/>
              <a:buAutoNum type="arabicPeriod"/>
            </a:pPr>
            <a:r>
              <a:rPr b="1" lang="ru" sz="19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Сначала обдумай, потом ходи (принцип игры в шахматы).</a:t>
            </a:r>
            <a:endParaRPr b="1" sz="19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D9EEB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235725" y="195325"/>
            <a:ext cx="8520600" cy="3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4480">
                <a:latin typeface="Comic Sans MS"/>
                <a:ea typeface="Comic Sans MS"/>
                <a:cs typeface="Comic Sans MS"/>
                <a:sym typeface="Comic Sans MS"/>
              </a:rPr>
              <a:t>Web, python standard library, frontend, backend, gamedev, algorithms and data structure, data analytics, AI, machine learning, IoT (micropython) </a:t>
            </a:r>
            <a:endParaRPr sz="448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5625" y="4135200"/>
            <a:ext cx="2762250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5317125" y="184600"/>
            <a:ext cx="3439200" cy="29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По данным статистики от портала GitHub python вырвался в лидеры языков программирования. (октябрь 2024 г.)</a:t>
            </a:r>
            <a:endParaRPr b="1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" y="0"/>
            <a:ext cx="518738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1750" y="4362450"/>
            <a:ext cx="2762250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4492425" y="152050"/>
            <a:ext cx="4383900" cy="11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Дорожная карта python engineer.</a:t>
            </a:r>
            <a:endParaRPr b="1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74" name="Google Shape;74;p16" title="@python2day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01497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1750" y="4362450"/>
            <a:ext cx="2762250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151925" y="-21825"/>
            <a:ext cx="8703000" cy="9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Инди разработка увеличивает объемы (данные сентябрь 2024 г.)</a:t>
            </a:r>
            <a:endParaRPr b="1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600" y="911375"/>
            <a:ext cx="7441651" cy="4003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1750" y="4362450"/>
            <a:ext cx="2762250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0" y="-21825"/>
            <a:ext cx="8854800" cy="8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194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Пример инди разработки опубликованной в steam. Игра разработана на pygame.</a:t>
            </a:r>
            <a:endParaRPr b="1" sz="194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8" name="Google Shape;88;p18" title="movie480_vp9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6625" y="495050"/>
            <a:ext cx="6976625" cy="39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381000" y="4527900"/>
            <a:ext cx="680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5"/>
              </a:rPr>
              <a:t>https://store.steampowered.com/app/2824730/Yawnoc/</a:t>
            </a:r>
            <a:r>
              <a:rPr lang="ru"/>
              <a:t> 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81750" y="4362450"/>
            <a:ext cx="2762250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141075" y="1106950"/>
            <a:ext cx="24639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Backend стек.</a:t>
            </a:r>
            <a:endParaRPr b="1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1350" y="0"/>
            <a:ext cx="4716450" cy="511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100" y="4335275"/>
            <a:ext cx="2762250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264075" y="1622475"/>
            <a:ext cx="3818400" cy="14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П</a:t>
            </a:r>
            <a:r>
              <a:rPr b="1" lang="ru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опулярные модели жизненного цикла разработки софта.</a:t>
            </a:r>
            <a:endParaRPr b="1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7725" y="-15250"/>
            <a:ext cx="49435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875" y="4286400"/>
            <a:ext cx="2762250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6475" y="0"/>
            <a:ext cx="464432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675" y="0"/>
            <a:ext cx="43188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/>
          <p:nvPr>
            <p:ph type="title"/>
          </p:nvPr>
        </p:nvSpPr>
        <p:spPr>
          <a:xfrm>
            <a:off x="3935775" y="86950"/>
            <a:ext cx="10986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SQL</a:t>
            </a:r>
            <a:endParaRPr b="1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